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8" r:id="rId12"/>
    <p:sldId id="266" r:id="rId13"/>
    <p:sldId id="267" r:id="rId14"/>
    <p:sldId id="269" r:id="rId15"/>
    <p:sldId id="270" r:id="rId16"/>
    <p:sldId id="271" r:id="rId17"/>
    <p:sldId id="278" r:id="rId18"/>
    <p:sldId id="279" r:id="rId19"/>
    <p:sldId id="273" r:id="rId20"/>
    <p:sldId id="274" r:id="rId21"/>
    <p:sldId id="275" r:id="rId22"/>
    <p:sldId id="276" r:id="rId23"/>
    <p:sldId id="277" r:id="rId24"/>
    <p:sldId id="281" r:id="rId25"/>
    <p:sldId id="280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92B-3299-4F50-BE8A-2D9D83602215}" type="datetimeFigureOut">
              <a:rPr lang="de-CH" smtClean="0"/>
              <a:t>22.10.2015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CAFB-C36A-4B4E-8F81-764F3C8B2D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8224904"/>
      </p:ext>
    </p:extLst>
  </p:cSld>
  <p:clrMapOvr>
    <a:masterClrMapping/>
  </p:clrMapOvr>
  <p:transition spd="slow" advClick="0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92B-3299-4F50-BE8A-2D9D83602215}" type="datetimeFigureOut">
              <a:rPr lang="de-CH" smtClean="0"/>
              <a:t>22.10.2015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CAFB-C36A-4B4E-8F81-764F3C8B2D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9440797"/>
      </p:ext>
    </p:extLst>
  </p:cSld>
  <p:clrMapOvr>
    <a:masterClrMapping/>
  </p:clrMapOvr>
  <p:transition spd="slow" advClick="0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92B-3299-4F50-BE8A-2D9D83602215}" type="datetimeFigureOut">
              <a:rPr lang="de-CH" smtClean="0"/>
              <a:t>22.10.2015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CAFB-C36A-4B4E-8F81-764F3C8B2D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8646586"/>
      </p:ext>
    </p:extLst>
  </p:cSld>
  <p:clrMapOvr>
    <a:masterClrMapping/>
  </p:clrMapOvr>
  <p:transition spd="slow" advClick="0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92B-3299-4F50-BE8A-2D9D83602215}" type="datetimeFigureOut">
              <a:rPr lang="de-CH" smtClean="0"/>
              <a:t>22.10.2015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CAFB-C36A-4B4E-8F81-764F3C8B2D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19659"/>
      </p:ext>
    </p:extLst>
  </p:cSld>
  <p:clrMapOvr>
    <a:masterClrMapping/>
  </p:clrMapOvr>
  <p:transition spd="slow" advClick="0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92B-3299-4F50-BE8A-2D9D83602215}" type="datetimeFigureOut">
              <a:rPr lang="de-CH" smtClean="0"/>
              <a:t>22.10.2015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CAFB-C36A-4B4E-8F81-764F3C8B2D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7213812"/>
      </p:ext>
    </p:extLst>
  </p:cSld>
  <p:clrMapOvr>
    <a:masterClrMapping/>
  </p:clrMapOvr>
  <p:transition spd="slow" advClick="0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92B-3299-4F50-BE8A-2D9D83602215}" type="datetimeFigureOut">
              <a:rPr lang="de-CH" smtClean="0"/>
              <a:t>22.10.2015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CAFB-C36A-4B4E-8F81-764F3C8B2D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936406"/>
      </p:ext>
    </p:extLst>
  </p:cSld>
  <p:clrMapOvr>
    <a:masterClrMapping/>
  </p:clrMapOvr>
  <p:transition spd="slow" advClick="0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92B-3299-4F50-BE8A-2D9D83602215}" type="datetimeFigureOut">
              <a:rPr lang="de-CH" smtClean="0"/>
              <a:t>22.10.2015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CAFB-C36A-4B4E-8F81-764F3C8B2D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1932794"/>
      </p:ext>
    </p:extLst>
  </p:cSld>
  <p:clrMapOvr>
    <a:masterClrMapping/>
  </p:clrMapOvr>
  <p:transition spd="slow" advClick="0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92B-3299-4F50-BE8A-2D9D83602215}" type="datetimeFigureOut">
              <a:rPr lang="de-CH" smtClean="0"/>
              <a:t>22.10.2015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CAFB-C36A-4B4E-8F81-764F3C8B2D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212874"/>
      </p:ext>
    </p:extLst>
  </p:cSld>
  <p:clrMapOvr>
    <a:masterClrMapping/>
  </p:clrMapOvr>
  <p:transition spd="slow" advClick="0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92B-3299-4F50-BE8A-2D9D83602215}" type="datetimeFigureOut">
              <a:rPr lang="de-CH" smtClean="0"/>
              <a:t>22.10.2015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CAFB-C36A-4B4E-8F81-764F3C8B2D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8745860"/>
      </p:ext>
    </p:extLst>
  </p:cSld>
  <p:clrMapOvr>
    <a:masterClrMapping/>
  </p:clrMapOvr>
  <p:transition spd="slow" advClick="0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92B-3299-4F50-BE8A-2D9D83602215}" type="datetimeFigureOut">
              <a:rPr lang="de-CH" smtClean="0"/>
              <a:t>22.10.2015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CAFB-C36A-4B4E-8F81-764F3C8B2D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361959"/>
      </p:ext>
    </p:extLst>
  </p:cSld>
  <p:clrMapOvr>
    <a:masterClrMapping/>
  </p:clrMapOvr>
  <p:transition spd="slow" advClick="0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A92B-3299-4F50-BE8A-2D9D83602215}" type="datetimeFigureOut">
              <a:rPr lang="de-CH" smtClean="0"/>
              <a:t>22.10.2015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CAFB-C36A-4B4E-8F81-764F3C8B2D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1119659"/>
      </p:ext>
    </p:extLst>
  </p:cSld>
  <p:clrMapOvr>
    <a:masterClrMapping/>
  </p:clrMapOvr>
  <p:transition spd="slow" advClick="0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6">
                <a:lumMod val="40000"/>
                <a:lumOff val="60000"/>
                <a:alpha val="67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9A92B-3299-4F50-BE8A-2D9D83602215}" type="datetimeFigureOut">
              <a:rPr lang="de-CH" smtClean="0"/>
              <a:t>22.10.2015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7CAFB-C36A-4B4E-8F81-764F3C8B2D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60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648" y="2132856"/>
            <a:ext cx="5940660" cy="1470025"/>
          </a:xfrm>
        </p:spPr>
        <p:txBody>
          <a:bodyPr/>
          <a:lstStyle/>
          <a:p>
            <a:r>
              <a:rPr lang="de-CH" dirty="0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  <a:cs typeface="David" panose="020E0502060401010101" pitchFamily="34" charset="-79"/>
              </a:rPr>
              <a:t>Grusskarten für </a:t>
            </a:r>
            <a:endParaRPr lang="de-CH" dirty="0">
              <a:solidFill>
                <a:schemeClr val="accent6">
                  <a:lumMod val="75000"/>
                </a:schemeClr>
              </a:solidFill>
              <a:latin typeface="Cooper Black" panose="0208090404030B020404" pitchFamily="18" charset="0"/>
              <a:cs typeface="David" panose="020E0502060401010101" pitchFamily="34" charset="-79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2203" y="4653136"/>
            <a:ext cx="6192688" cy="1368152"/>
          </a:xfrm>
        </p:spPr>
        <p:txBody>
          <a:bodyPr>
            <a:normAutofit/>
          </a:bodyPr>
          <a:lstStyle/>
          <a:p>
            <a:pPr algn="l"/>
            <a:r>
              <a:rPr lang="de-CH" sz="2600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hergestellt in der Tagesgestaltung des BWH «Am </a:t>
            </a:r>
            <a:r>
              <a:rPr lang="de-CH" sz="2600" dirty="0" err="1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Birsig</a:t>
            </a:r>
            <a:r>
              <a:rPr lang="de-CH" sz="2600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»</a:t>
            </a:r>
          </a:p>
          <a:p>
            <a:pPr algn="l"/>
            <a:r>
              <a:rPr lang="de-CH" sz="1800" dirty="0" err="1" smtClean="0">
                <a:solidFill>
                  <a:schemeClr val="accent2">
                    <a:lumMod val="75000"/>
                  </a:schemeClr>
                </a:solidFill>
              </a:rPr>
              <a:t>Löchlimattweg</a:t>
            </a:r>
            <a:r>
              <a:rPr lang="de-CH" sz="1800" dirty="0" smtClean="0">
                <a:solidFill>
                  <a:schemeClr val="accent2">
                    <a:lumMod val="75000"/>
                  </a:schemeClr>
                </a:solidFill>
              </a:rPr>
              <a:t> 6, 4103 Bottmingen  www.ambirsig.ch</a:t>
            </a:r>
            <a:endParaRPr lang="de-CH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chseck 3"/>
          <p:cNvSpPr/>
          <p:nvPr/>
        </p:nvSpPr>
        <p:spPr>
          <a:xfrm>
            <a:off x="1872596" y="404664"/>
            <a:ext cx="936104" cy="864096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Sechseck 10"/>
          <p:cNvSpPr/>
          <p:nvPr/>
        </p:nvSpPr>
        <p:spPr>
          <a:xfrm>
            <a:off x="4724400" y="1772816"/>
            <a:ext cx="576064" cy="504056"/>
          </a:xfrm>
          <a:prstGeom prst="hexag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Sechseck 12"/>
          <p:cNvSpPr/>
          <p:nvPr/>
        </p:nvSpPr>
        <p:spPr>
          <a:xfrm>
            <a:off x="4932040" y="620688"/>
            <a:ext cx="468052" cy="432048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Sechseck 13"/>
          <p:cNvSpPr/>
          <p:nvPr/>
        </p:nvSpPr>
        <p:spPr>
          <a:xfrm>
            <a:off x="6732240" y="2372802"/>
            <a:ext cx="936104" cy="864096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Sechseck 14"/>
          <p:cNvSpPr/>
          <p:nvPr/>
        </p:nvSpPr>
        <p:spPr>
          <a:xfrm>
            <a:off x="2629577" y="1613524"/>
            <a:ext cx="358247" cy="303308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Sechseck 15"/>
          <p:cNvSpPr/>
          <p:nvPr/>
        </p:nvSpPr>
        <p:spPr>
          <a:xfrm>
            <a:off x="7488324" y="4293096"/>
            <a:ext cx="1152128" cy="972108"/>
          </a:xfrm>
          <a:prstGeom prst="hexag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Sechseck 16"/>
          <p:cNvSpPr/>
          <p:nvPr/>
        </p:nvSpPr>
        <p:spPr>
          <a:xfrm>
            <a:off x="4148336" y="3212976"/>
            <a:ext cx="728464" cy="648072"/>
          </a:xfrm>
          <a:prstGeom prst="hexag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Sechseck 17"/>
          <p:cNvSpPr/>
          <p:nvPr/>
        </p:nvSpPr>
        <p:spPr>
          <a:xfrm>
            <a:off x="7596336" y="2070960"/>
            <a:ext cx="720080" cy="603684"/>
          </a:xfrm>
          <a:prstGeom prst="hexag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Sechseck 18"/>
          <p:cNvSpPr/>
          <p:nvPr/>
        </p:nvSpPr>
        <p:spPr>
          <a:xfrm>
            <a:off x="6588224" y="1124744"/>
            <a:ext cx="864096" cy="792088"/>
          </a:xfrm>
          <a:prstGeom prst="hexag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6912260" y="2276678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b="1" dirty="0" smtClean="0">
                <a:solidFill>
                  <a:schemeClr val="bg1"/>
                </a:solidFill>
              </a:rPr>
              <a:t>4</a:t>
            </a:r>
            <a:endParaRPr lang="de-CH" sz="6000" b="1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704348" y="1988080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b="1" dirty="0" smtClean="0">
                <a:solidFill>
                  <a:schemeClr val="bg1"/>
                </a:solidFill>
              </a:rPr>
              <a:t>E</a:t>
            </a:r>
            <a:endParaRPr lang="de-CH" sz="4400" b="1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804248" y="321297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92D050"/>
                </a:solidFill>
              </a:rPr>
              <a:t>Engineering GmbH</a:t>
            </a:r>
            <a:r>
              <a:rPr lang="de-CH" b="1" dirty="0"/>
              <a:t/>
            </a:r>
            <a:br>
              <a:rPr lang="de-CH" b="1" dirty="0"/>
            </a:br>
            <a:r>
              <a:rPr lang="de-CH" dirty="0" err="1">
                <a:solidFill>
                  <a:srgbClr val="92D050"/>
                </a:solidFill>
              </a:rPr>
              <a:t>Dornacherstrasse</a:t>
            </a:r>
            <a:r>
              <a:rPr lang="de-CH" dirty="0">
                <a:solidFill>
                  <a:srgbClr val="92D050"/>
                </a:solidFill>
              </a:rPr>
              <a:t> 101</a:t>
            </a:r>
            <a:br>
              <a:rPr lang="de-CH" dirty="0">
                <a:solidFill>
                  <a:srgbClr val="92D050"/>
                </a:solidFill>
              </a:rPr>
            </a:br>
            <a:r>
              <a:rPr lang="de-CH" dirty="0">
                <a:solidFill>
                  <a:srgbClr val="92D050"/>
                </a:solidFill>
              </a:rPr>
              <a:t>CH-4053 Basel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0883308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83821622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643"/>
            <a:ext cx="9144000" cy="51707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00807383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51720" y="-1027916"/>
            <a:ext cx="5040560" cy="891383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11906048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982" y="0"/>
            <a:ext cx="3878036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08355519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643"/>
            <a:ext cx="9144000" cy="51707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78509585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764704"/>
            <a:ext cx="7939143" cy="51707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35418752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643"/>
            <a:ext cx="9144000" cy="51707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88316963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52736"/>
            <a:ext cx="8100392" cy="458057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78821161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00" y="0"/>
            <a:ext cx="6989399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6018805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982" y="0"/>
            <a:ext cx="3878036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45710715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AG019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075" y="0"/>
            <a:ext cx="3878263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43583928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982" y="0"/>
            <a:ext cx="3878036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65513647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982" y="0"/>
            <a:ext cx="3878036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51508527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643"/>
            <a:ext cx="9144000" cy="51707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20235379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643"/>
            <a:ext cx="9144000" cy="51707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31682296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80728"/>
            <a:ext cx="8010193" cy="452957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46559283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035" y="843643"/>
            <a:ext cx="7218382" cy="51707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97561823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32656"/>
            <a:ext cx="3486333" cy="616530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77917165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08720"/>
            <a:ext cx="8100392" cy="458057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79952802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27192" y="-562895"/>
            <a:ext cx="4392488" cy="776776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60514595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32824" y="-324511"/>
            <a:ext cx="4896544" cy="86591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feld 1"/>
          <p:cNvSpPr txBox="1"/>
          <p:nvPr/>
        </p:nvSpPr>
        <p:spPr>
          <a:xfrm>
            <a:off x="1772784" y="188640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dirty="0" smtClean="0">
                <a:solidFill>
                  <a:schemeClr val="accent3">
                    <a:lumMod val="75000"/>
                  </a:schemeClr>
                </a:solidFill>
                <a:latin typeface="Cooper Black" panose="0208090404030B020404" pitchFamily="18" charset="0"/>
              </a:rPr>
              <a:t>Herzlichen Dank für Ihr Vertrauen!</a:t>
            </a:r>
            <a:endParaRPr lang="de-CH" sz="4400" dirty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270892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>
                <a:solidFill>
                  <a:schemeClr val="accent3">
                    <a:lumMod val="50000"/>
                  </a:schemeClr>
                </a:solidFill>
                <a:latin typeface="Cooper Black" panose="0208090404030B020404" pitchFamily="18" charset="0"/>
              </a:rPr>
              <a:t>Diese Arbeit hat uns grossen Spass gemacht.</a:t>
            </a:r>
            <a:endParaRPr lang="de-CH" sz="3600" dirty="0">
              <a:solidFill>
                <a:schemeClr val="accent3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220072" y="465313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2400" dirty="0" err="1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BewohnerInnen</a:t>
            </a:r>
            <a:r>
              <a:rPr lang="de-CH" sz="2400" dirty="0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 und </a:t>
            </a:r>
            <a:r>
              <a:rPr lang="de-CH" sz="2400" dirty="0" err="1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MitarbeiterInnen</a:t>
            </a:r>
            <a:r>
              <a:rPr lang="de-CH" sz="2400" dirty="0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 des BWH </a:t>
            </a:r>
          </a:p>
          <a:p>
            <a:pPr algn="r"/>
            <a:r>
              <a:rPr lang="de-CH" sz="2400" dirty="0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«Am </a:t>
            </a:r>
            <a:r>
              <a:rPr lang="de-CH" sz="2400" dirty="0" err="1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Birsig</a:t>
            </a:r>
            <a:r>
              <a:rPr lang="de-CH" sz="2400" dirty="0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»</a:t>
            </a:r>
            <a:endParaRPr lang="de-CH" sz="2400" dirty="0">
              <a:solidFill>
                <a:schemeClr val="accent6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643"/>
            <a:ext cx="9144000" cy="51707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93769625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643"/>
            <a:ext cx="9144000" cy="51707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78455863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643"/>
            <a:ext cx="9144000" cy="51707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29535752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643"/>
            <a:ext cx="9144000" cy="51707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43158812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643"/>
            <a:ext cx="9144000" cy="51707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18118277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60032137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80061672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Bildschirmpräsentation (4:3)</PresentationFormat>
  <Paragraphs>10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Cooper Black</vt:lpstr>
      <vt:lpstr>David</vt:lpstr>
      <vt:lpstr>Larissa</vt:lpstr>
      <vt:lpstr>Grusskarten für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BWH am Birsig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Herbst- Karten für 4e</dc:title>
  <dc:creator>s.stigler</dc:creator>
  <cp:lastModifiedBy>madoeet1</cp:lastModifiedBy>
  <cp:revision>14</cp:revision>
  <dcterms:created xsi:type="dcterms:W3CDTF">2015-07-22T10:51:37Z</dcterms:created>
  <dcterms:modified xsi:type="dcterms:W3CDTF">2015-10-22T08:02:57Z</dcterms:modified>
</cp:coreProperties>
</file>